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0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1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4030" y="2507209"/>
            <a:ext cx="9383940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5 figues et 5 pommes. Combien de fruits y a-t-il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31413" y="2507209"/>
            <a:ext cx="9729173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19 figues et 2 pommes. Combien de fruits y a-t-il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190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2575" y="2507209"/>
            <a:ext cx="9646849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mon panier, j’ai 6 figues et 10 pommes. Combien de fruits y a-t-il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7262" y="2045544"/>
            <a:ext cx="937747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10 plumes. Il y a 3 plumes qui s’envolent. Combien de plumes reste-t-il dans mon panier maintenant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20532" y="2045544"/>
            <a:ext cx="935093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mon panier, j’ai 10 plumes. Il y a 7 plumes qui s’envolent. Combien de plumes reste-t-il dans mon panier maintenant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045544"/>
            <a:ext cx="969181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mon panier, j’ai 10 plumes. Il y a 8 plumes qui s’envolent. Combien de plumes reste-t-il dans mon panier maintenant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176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10</cp:revision>
  <dcterms:created xsi:type="dcterms:W3CDTF">2023-11-24T11:21:07Z</dcterms:created>
  <dcterms:modified xsi:type="dcterms:W3CDTF">2024-10-31T16:49:23Z</dcterms:modified>
</cp:coreProperties>
</file>